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28"/>
  </p:notesMasterIdLst>
  <p:sldIdLst>
    <p:sldId id="256" r:id="rId2"/>
    <p:sldId id="257" r:id="rId3"/>
    <p:sldId id="258" r:id="rId4"/>
    <p:sldId id="282" r:id="rId5"/>
    <p:sldId id="259" r:id="rId6"/>
    <p:sldId id="261" r:id="rId7"/>
    <p:sldId id="262" r:id="rId8"/>
    <p:sldId id="263" r:id="rId9"/>
    <p:sldId id="265" r:id="rId10"/>
    <p:sldId id="266" r:id="rId11"/>
    <p:sldId id="272" r:id="rId12"/>
    <p:sldId id="274" r:id="rId13"/>
    <p:sldId id="278" r:id="rId14"/>
    <p:sldId id="267" r:id="rId15"/>
    <p:sldId id="268" r:id="rId16"/>
    <p:sldId id="269" r:id="rId17"/>
    <p:sldId id="279" r:id="rId18"/>
    <p:sldId id="275" r:id="rId19"/>
    <p:sldId id="270" r:id="rId20"/>
    <p:sldId id="273" r:id="rId21"/>
    <p:sldId id="280" r:id="rId22"/>
    <p:sldId id="276" r:id="rId23"/>
    <p:sldId id="277" r:id="rId24"/>
    <p:sldId id="283" r:id="rId25"/>
    <p:sldId id="281" r:id="rId26"/>
    <p:sldId id="28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36"/>
    <p:restoredTop sz="97097"/>
  </p:normalViewPr>
  <p:slideViewPr>
    <p:cSldViewPr snapToGrid="0" snapToObjects="1">
      <p:cViewPr varScale="1">
        <p:scale>
          <a:sx n="125" d="100"/>
          <a:sy n="125" d="100"/>
        </p:scale>
        <p:origin x="184" y="432"/>
      </p:cViewPr>
      <p:guideLst/>
    </p:cSldViewPr>
  </p:slideViewPr>
  <p:outlineViewPr>
    <p:cViewPr>
      <p:scale>
        <a:sx n="33" d="100"/>
        <a:sy n="33" d="100"/>
      </p:scale>
      <p:origin x="0" y="-58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679C4-F30F-5E4E-ACDC-AE77459E216E}" type="datetimeFigureOut">
              <a:rPr lang="en-US" smtClean="0"/>
              <a:t>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C2F3C-A218-E543-B0DB-0D2878F0F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38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FC2F3C-A218-E543-B0DB-0D2878F0FF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06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FC2F3C-A218-E543-B0DB-0D2878F0FF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FC2F3C-A218-E543-B0DB-0D2878F0FF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5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6E29-07CC-2640-9DB4-E458097AD472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CA41-17B0-994F-BC53-D5975780F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6E29-07CC-2640-9DB4-E458097AD472}" type="datetimeFigureOut">
              <a:rPr lang="en-US" smtClean="0"/>
              <a:t>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CA41-17B0-994F-BC53-D5975780F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28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6E29-07CC-2640-9DB4-E458097AD472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CA41-17B0-994F-BC53-D5975780F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39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6E29-07CC-2640-9DB4-E458097AD472}" type="datetimeFigureOut">
              <a:rPr lang="en-US" smtClean="0"/>
              <a:t>1/14/22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CA41-17B0-994F-BC53-D5975780F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36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6E29-07CC-2640-9DB4-E458097AD472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CA41-17B0-994F-BC53-D5975780F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40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6E29-07CC-2640-9DB4-E458097AD472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CA41-17B0-994F-BC53-D5975780F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42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-1401417" y="0"/>
            <a:ext cx="13593417" cy="1798983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730" y="367676"/>
            <a:ext cx="1035826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610139"/>
            <a:ext cx="10554574" cy="42486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6E29-07CC-2640-9DB4-E458097AD472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CA41-17B0-994F-BC53-D5975780F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67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6E29-07CC-2640-9DB4-E458097AD472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CA41-17B0-994F-BC53-D5975780F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04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6E29-07CC-2640-9DB4-E458097AD472}" type="datetimeFigureOut">
              <a:rPr lang="en-US" smtClean="0"/>
              <a:t>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CA41-17B0-994F-BC53-D5975780F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0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6E29-07CC-2640-9DB4-E458097AD472}" type="datetimeFigureOut">
              <a:rPr lang="en-US" smtClean="0"/>
              <a:t>1/14/22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CA41-17B0-994F-BC53-D5975780F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05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6E29-07CC-2640-9DB4-E458097AD472}" type="datetimeFigureOut">
              <a:rPr lang="en-US" smtClean="0"/>
              <a:t>1/14/22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CA41-17B0-994F-BC53-D5975780F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27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6E29-07CC-2640-9DB4-E458097AD472}" type="datetimeFigureOut">
              <a:rPr lang="en-US" smtClean="0"/>
              <a:t>1/14/22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CA41-17B0-994F-BC53-D5975780F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36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6E29-07CC-2640-9DB4-E458097AD472}" type="datetimeFigureOut">
              <a:rPr lang="en-US" smtClean="0"/>
              <a:t>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CA41-17B0-994F-BC53-D5975780F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54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AB86E29-07CC-2640-9DB4-E458097AD472}" type="datetimeFigureOut">
              <a:rPr lang="en-US" smtClean="0"/>
              <a:t>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3830CA41-17B0-994F-BC53-D5975780F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1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AB86E29-07CC-2640-9DB4-E458097AD472}" type="datetimeFigureOut">
              <a:rPr lang="en-US" smtClean="0"/>
              <a:t>1/14/22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830CA41-17B0-994F-BC53-D5975780F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56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3.4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ct-bootstrap.github.io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tutorial/tutorial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/default.asp" TargetMode="External"/><Relationship Id="rId5" Type="http://schemas.openxmlformats.org/officeDocument/2006/relationships/hyperlink" Target="https://www.w3schools.com/html/default.asp" TargetMode="External"/><Relationship Id="rId4" Type="http://schemas.openxmlformats.org/officeDocument/2006/relationships/hyperlink" Target="https://www.w3schools.com/j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st.github.com/tkrotoff/b1caa4c3a185629299ec234d2314e19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2026-41AC-B649-92BB-649D5EC55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Web Applications </a:t>
            </a:r>
            <a:br>
              <a:rPr lang="en-CA" dirty="0"/>
            </a:br>
            <a:r>
              <a:rPr lang="en-CA" dirty="0"/>
              <a:t>with React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FF3506-8D6B-BE48-86DE-052D87D263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HackED</a:t>
            </a:r>
            <a:r>
              <a:rPr lang="en-US" dirty="0"/>
              <a:t> 2022 | Intuit | Daniel Zhou</a:t>
            </a:r>
          </a:p>
        </p:txBody>
      </p:sp>
    </p:spTree>
    <p:extLst>
      <p:ext uri="{BB962C8B-B14F-4D97-AF65-F5344CB8AC3E}">
        <p14:creationId xmlns:p14="http://schemas.microsoft.com/office/powerpoint/2010/main" val="641906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015F-D77A-9D49-B248-6AE15A45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Into To React!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A7A3B-7EC7-DF4C-8DD6-A6311AA60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a Single-Page Application With Functional Components</a:t>
            </a:r>
          </a:p>
        </p:txBody>
      </p:sp>
    </p:spTree>
    <p:extLst>
      <p:ext uri="{BB962C8B-B14F-4D97-AF65-F5344CB8AC3E}">
        <p14:creationId xmlns:p14="http://schemas.microsoft.com/office/powerpoint/2010/main" val="1851357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4" y="367676"/>
            <a:ext cx="10961584" cy="970450"/>
          </a:xfrm>
        </p:spPr>
        <p:txBody>
          <a:bodyPr/>
          <a:lstStyle/>
          <a:p>
            <a:r>
              <a:rPr lang="en-US" dirty="0"/>
              <a:t>Project /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98F01-8155-5945-9F62-B76D66AF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807779"/>
            <a:ext cx="10554574" cy="4950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The Project:</a:t>
            </a:r>
          </a:p>
          <a:p>
            <a:pPr marL="0" indent="0">
              <a:buNone/>
            </a:pPr>
            <a:r>
              <a:rPr lang="en-US" sz="2000" dirty="0"/>
              <a:t>    Build A React Component Based Single Page App</a:t>
            </a:r>
          </a:p>
          <a:p>
            <a:pPr marL="0" indent="0">
              <a:buNone/>
            </a:pPr>
            <a:r>
              <a:rPr lang="en-US" sz="2000" dirty="0"/>
              <a:t>    </a:t>
            </a:r>
          </a:p>
          <a:p>
            <a:pPr marL="0" indent="0">
              <a:buNone/>
            </a:pPr>
            <a:r>
              <a:rPr lang="en-US" sz="2000" dirty="0"/>
              <a:t>    Track A List Of To-do Tasks</a:t>
            </a:r>
          </a:p>
          <a:p>
            <a:pPr marL="0" indent="0">
              <a:buNone/>
            </a:pPr>
            <a:r>
              <a:rPr lang="en-US" sz="2000" dirty="0"/>
              <a:t>    View Existing Tasks</a:t>
            </a:r>
          </a:p>
          <a:p>
            <a:pPr marL="0" indent="0">
              <a:buNone/>
            </a:pPr>
            <a:r>
              <a:rPr lang="en-US" sz="2000" dirty="0"/>
              <a:t>    Add / Delete Tasks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Fetch The Weather, And Display It ~ If we have time ~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137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4" y="367676"/>
            <a:ext cx="10961584" cy="970450"/>
          </a:xfrm>
        </p:spPr>
        <p:txBody>
          <a:bodyPr/>
          <a:lstStyle/>
          <a:p>
            <a:r>
              <a:rPr lang="en-US" dirty="0"/>
              <a:t>Project / The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98F01-8155-5945-9F62-B76D66AF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807779"/>
            <a:ext cx="11115622" cy="4950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Prototype your App Out.</a:t>
            </a:r>
          </a:p>
          <a:p>
            <a:pPr marL="0" indent="0">
              <a:buNone/>
            </a:pPr>
            <a:r>
              <a:rPr lang="en-US" sz="2000" dirty="0"/>
              <a:t>	Iteration 1 - Make placeholder components to layout the UI.</a:t>
            </a:r>
          </a:p>
          <a:p>
            <a:pPr marL="0" indent="0">
              <a:buNone/>
            </a:pPr>
            <a:r>
              <a:rPr lang="en-US" sz="2000" dirty="0"/>
              <a:t>	Iteration 2 – Makeover: style with Bootstrap-React components.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2000" dirty="0"/>
              <a:t>Introduce Interactivity</a:t>
            </a:r>
          </a:p>
          <a:p>
            <a:pPr marL="0" indent="0">
              <a:buNone/>
            </a:pPr>
            <a:r>
              <a:rPr lang="en-US" sz="2000" dirty="0"/>
              <a:t>	Iteration 1 - Add business logic for event handling with hooks.</a:t>
            </a:r>
          </a:p>
          <a:p>
            <a:pPr marL="0" indent="0">
              <a:buNone/>
            </a:pPr>
            <a:r>
              <a:rPr lang="en-US" sz="2000" dirty="0"/>
              <a:t>      Iteration 2 - Integrate with backend RESTFUL API to fetch the weather. </a:t>
            </a:r>
            <a:r>
              <a:rPr lang="en-US" sz="1400" dirty="0"/>
              <a:t>(If there’s time)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9546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4" y="367676"/>
            <a:ext cx="10961584" cy="970450"/>
          </a:xfrm>
        </p:spPr>
        <p:txBody>
          <a:bodyPr/>
          <a:lstStyle/>
          <a:p>
            <a:r>
              <a:rPr lang="en-US" dirty="0"/>
              <a:t>React /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98F01-8155-5945-9F62-B76D66AF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807779"/>
            <a:ext cx="11115622" cy="4950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Functional components are just functions that follow a convention….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They take a props parameter following a convention:</a:t>
            </a:r>
          </a:p>
          <a:p>
            <a:pPr marL="0" indent="0">
              <a:buNone/>
            </a:pPr>
            <a:r>
              <a:rPr lang="en-US" sz="1600" dirty="0"/>
              <a:t>	props.* - Any parameters passed into the component.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props.children</a:t>
            </a:r>
            <a:r>
              <a:rPr lang="en-US" sz="1600" dirty="0"/>
              <a:t> – A specific parameter denoting nested components.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And they return JSX (HTML + React Components)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1600" dirty="0"/>
              <a:t>Basically, they return recursively templated HTML.</a:t>
            </a:r>
          </a:p>
          <a:p>
            <a:pPr marL="0" indent="0">
              <a:buNone/>
            </a:pPr>
            <a:r>
              <a:rPr lang="en-US" sz="2000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41972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React / Components –  The User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104C6-9F4B-8D43-A4E5-342ECB8FD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28" y="1029534"/>
            <a:ext cx="85725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7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React / Components – The 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FA228-7A2B-9B45-962A-A46AD6A78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72" y="741131"/>
            <a:ext cx="8009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45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React / Components – The Rendered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75DFB-236B-8D47-BF88-3494377D1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49" y="1786890"/>
            <a:ext cx="67183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73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Live / Prototype Our App Layout</a:t>
            </a:r>
          </a:p>
        </p:txBody>
      </p:sp>
    </p:spTree>
    <p:extLst>
      <p:ext uri="{BB962C8B-B14F-4D97-AF65-F5344CB8AC3E}">
        <p14:creationId xmlns:p14="http://schemas.microsoft.com/office/powerpoint/2010/main" val="3278454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The Folder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699D7-A9C1-FD4A-8A0E-08BC16B31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47" y="932413"/>
            <a:ext cx="109855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17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React / The Entire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59944-F63D-6347-9ED5-719F2B7F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239" y="1718208"/>
            <a:ext cx="4845736" cy="5019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8834BB-6A7E-2F48-9479-74EB603E9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155" y="2347783"/>
            <a:ext cx="4995873" cy="3148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411194-CF9C-974C-A8E5-8293E7F00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685" y="1500978"/>
            <a:ext cx="4845737" cy="523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56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45" y="367676"/>
            <a:ext cx="10930053" cy="970450"/>
          </a:xfrm>
        </p:spPr>
        <p:txBody>
          <a:bodyPr/>
          <a:lstStyle/>
          <a:p>
            <a:r>
              <a:rPr lang="en-US" dirty="0"/>
              <a:t>Takeaways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1420C-D83C-B240-8F3B-1DF8020E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247" y="2000211"/>
            <a:ext cx="5153433" cy="42976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98F01-8155-5945-9F62-B76D66AF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04" y="1807779"/>
            <a:ext cx="10783082" cy="468254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React? </a:t>
            </a:r>
          </a:p>
          <a:p>
            <a:pPr marL="0" indent="0">
              <a:buNone/>
            </a:pPr>
            <a:r>
              <a:rPr lang="en-US" sz="2000" dirty="0"/>
              <a:t>      What is it</a:t>
            </a:r>
          </a:p>
          <a:p>
            <a:pPr marL="0" indent="0">
              <a:buNone/>
            </a:pPr>
            <a:r>
              <a:rPr lang="en-US" sz="2000" dirty="0"/>
              <a:t>      Why should I use it?</a:t>
            </a:r>
          </a:p>
          <a:p>
            <a:pPr marL="0" indent="0">
              <a:buNone/>
            </a:pPr>
            <a:r>
              <a:rPr lang="en-US" sz="2000" dirty="0"/>
              <a:t>Setting Up A Web Dev Environment</a:t>
            </a:r>
          </a:p>
          <a:p>
            <a:pPr marL="0" indent="0">
              <a:buNone/>
            </a:pPr>
            <a:r>
              <a:rPr lang="en-US" sz="2000" dirty="0"/>
              <a:t>A To-Do App w/ Modern React Programming</a:t>
            </a:r>
          </a:p>
          <a:p>
            <a:pPr marL="0" indent="0">
              <a:buNone/>
            </a:pPr>
            <a:r>
              <a:rPr lang="en-US" sz="2000" dirty="0"/>
              <a:t>       Functional React Components</a:t>
            </a:r>
          </a:p>
          <a:p>
            <a:pPr marL="0" indent="0">
              <a:buNone/>
            </a:pPr>
            <a:r>
              <a:rPr lang="en-US" sz="2000" dirty="0"/>
              <a:t>       State Management via React Hooks</a:t>
            </a:r>
          </a:p>
          <a:p>
            <a:pPr marL="0" indent="0">
              <a:buNone/>
            </a:pPr>
            <a:r>
              <a:rPr lang="en-US" sz="2000" dirty="0"/>
              <a:t>       Backend Integration via React Hooks</a:t>
            </a:r>
          </a:p>
          <a:p>
            <a:pPr marL="0" indent="0">
              <a:buNone/>
            </a:pPr>
            <a:r>
              <a:rPr lang="en-US" sz="2000" dirty="0"/>
              <a:t>       Functional Programming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2785F6-1746-374B-AE20-9DF96E53C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889" y="1807779"/>
            <a:ext cx="1585883" cy="112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694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4" y="367676"/>
            <a:ext cx="10961584" cy="970450"/>
          </a:xfrm>
        </p:spPr>
        <p:txBody>
          <a:bodyPr/>
          <a:lstStyle/>
          <a:p>
            <a:r>
              <a:rPr lang="en-US" dirty="0"/>
              <a:t>Library / Component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98F01-8155-5945-9F62-B76D66AF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807779"/>
            <a:ext cx="10554574" cy="4950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React has many popular UI Component libraries!</a:t>
            </a:r>
          </a:p>
          <a:p>
            <a:pPr marL="0" indent="0">
              <a:buNone/>
            </a:pPr>
            <a:r>
              <a:rPr lang="en-US" sz="2000" dirty="0"/>
              <a:t>These’ll provide us high quality UI elements like Buttons, Forms, Modals, </a:t>
            </a:r>
            <a:r>
              <a:rPr lang="en-US" sz="2000" dirty="0" err="1"/>
              <a:t>etc</a:t>
            </a:r>
            <a:r>
              <a:rPr lang="en-US" sz="2000" dirty="0"/>
              <a:t> …</a:t>
            </a:r>
          </a:p>
          <a:p>
            <a:pPr marL="0" indent="0">
              <a:buNone/>
            </a:pPr>
            <a:r>
              <a:rPr lang="en-US" sz="2000" dirty="0"/>
              <a:t>And lets us focus on building the App logic components.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</a:t>
            </a:r>
            <a:r>
              <a:rPr lang="en-US" sz="2000" dirty="0">
                <a:hlinkClick r:id="rId3"/>
              </a:rPr>
              <a:t>Bootstrap UI</a:t>
            </a:r>
            <a:r>
              <a:rPr lang="en-US" sz="2000" dirty="0"/>
              <a:t> Framework</a:t>
            </a:r>
          </a:p>
          <a:p>
            <a:pPr marL="0" indent="0">
              <a:buNone/>
            </a:pPr>
            <a:r>
              <a:rPr lang="en-US" sz="2000" dirty="0"/>
              <a:t>	A Popular HTML, CSS, JS Framework …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sz="2000" dirty="0"/>
              <a:t>… </a:t>
            </a:r>
            <a:r>
              <a:rPr lang="en-US" sz="2000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React-Bootstrap</a:t>
            </a:r>
            <a:r>
              <a:rPr lang="en-US" sz="2000" dirty="0"/>
              <a:t> – Someone made Bootstrap into React Components.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48976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Live / Refine Our App Layout</a:t>
            </a:r>
          </a:p>
        </p:txBody>
      </p:sp>
    </p:spTree>
    <p:extLst>
      <p:ext uri="{BB962C8B-B14F-4D97-AF65-F5344CB8AC3E}">
        <p14:creationId xmlns:p14="http://schemas.microsoft.com/office/powerpoint/2010/main" val="2176123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4" y="367676"/>
            <a:ext cx="10961584" cy="970450"/>
          </a:xfrm>
        </p:spPr>
        <p:txBody>
          <a:bodyPr/>
          <a:lstStyle/>
          <a:p>
            <a:r>
              <a:rPr lang="en-US" dirty="0"/>
              <a:t>React / Hooks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98F01-8155-5945-9F62-B76D66AF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807779"/>
            <a:ext cx="10554574" cy="4950373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React Hooks provide stateful behaviors to functions.</a:t>
            </a:r>
          </a:p>
          <a:p>
            <a:pPr marL="0" indent="0">
              <a:buNone/>
            </a:pPr>
            <a:r>
              <a:rPr lang="en-US" sz="2000" dirty="0"/>
              <a:t>    They use a lot of functional programming concepts under the hood.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We’re going to touch on two!</a:t>
            </a:r>
          </a:p>
          <a:p>
            <a:pPr marL="0" indent="0">
              <a:buNone/>
            </a:pPr>
            <a:r>
              <a:rPr lang="en-US" sz="2000" dirty="0"/>
              <a:t>    </a:t>
            </a:r>
            <a:r>
              <a:rPr lang="en-US" sz="2000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useState</a:t>
            </a:r>
            <a:endParaRPr lang="en-US" sz="2000" dirty="0"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+mj-lt"/>
                <a:ea typeface="Anonymice Powerline" panose="02060609030202000504" pitchFamily="49" charset="0"/>
              </a:rPr>
              <a:t>		Let’s us use a stateful variable inside our functional component.</a:t>
            </a:r>
          </a:p>
          <a:p>
            <a:pPr marL="0" indent="0">
              <a:buNone/>
            </a:pPr>
            <a:endParaRPr lang="en-US" sz="2000" dirty="0">
              <a:latin typeface="+mj-lt"/>
              <a:ea typeface="Anonymice Powerline" panose="02060609030202000504" pitchFamily="49" charset="0"/>
            </a:endParaRPr>
          </a:p>
          <a:p>
            <a:pPr marL="0" indent="0">
              <a:buNone/>
            </a:pPr>
            <a:r>
              <a:rPr lang="en-US" sz="2000" dirty="0"/>
              <a:t>   </a:t>
            </a:r>
            <a:r>
              <a:rPr lang="en-US" sz="2000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useEffect</a:t>
            </a:r>
            <a:endParaRPr lang="en-US" sz="2000" dirty="0"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  <a:p>
            <a:pPr marL="0" indent="0">
              <a:buNone/>
            </a:pPr>
            <a:r>
              <a:rPr lang="en-US" sz="2000" dirty="0">
                <a:ea typeface="Anonymice Powerline" panose="02060609030202000504" pitchFamily="49" charset="0"/>
              </a:rPr>
              <a:t>		Let’s us call functions that’ll update this component and re-render it.</a:t>
            </a:r>
          </a:p>
          <a:p>
            <a:pPr marL="0" indent="0">
              <a:buNone/>
            </a:pPr>
            <a:r>
              <a:rPr lang="en-US" sz="2000" dirty="0">
                <a:ea typeface="Anonymice Powerline" panose="02060609030202000504" pitchFamily="49" charset="0"/>
              </a:rPr>
              <a:t>		… where and when to fetch data and to avoid recursively rendering updates.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React also has class-based components but functional ones are the modern style. Functional components are simpler to write and test .</a:t>
            </a:r>
            <a:endParaRPr lang="en-US" sz="2000" dirty="0">
              <a:solidFill>
                <a:schemeClr val="accent5">
                  <a:lumMod val="75000"/>
                </a:schemeClr>
              </a:solidFill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7719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React / Hooks -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6EDD85-BAD5-7844-B7D9-E86F08EDE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61" y="1129106"/>
            <a:ext cx="10294875" cy="609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56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React / Hooks -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E7A01-0AD6-E74B-B166-A48F85CB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405" y="1417638"/>
            <a:ext cx="5048249" cy="569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98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Live / Add Interactions &amp; Integrations</a:t>
            </a:r>
          </a:p>
        </p:txBody>
      </p:sp>
    </p:spTree>
    <p:extLst>
      <p:ext uri="{BB962C8B-B14F-4D97-AF65-F5344CB8AC3E}">
        <p14:creationId xmlns:p14="http://schemas.microsoft.com/office/powerpoint/2010/main" val="3822352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4" y="367676"/>
            <a:ext cx="10961584" cy="97045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98F01-8155-5945-9F62-B76D66AF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807779"/>
            <a:ext cx="10554574" cy="4950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Learning React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React Office Tutorial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W3 Schools</a:t>
            </a:r>
          </a:p>
          <a:p>
            <a:pPr marL="0" indent="0">
              <a:buNone/>
            </a:pPr>
            <a:r>
              <a:rPr lang="en-US" sz="2000" dirty="0"/>
              <a:t>    </a:t>
            </a:r>
            <a:r>
              <a:rPr lang="en-US" sz="2000" dirty="0">
                <a:hlinkClick r:id="rId4"/>
              </a:rPr>
              <a:t>JavaScript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</a:t>
            </a:r>
            <a:r>
              <a:rPr lang="en-US" sz="2000" dirty="0">
                <a:hlinkClick r:id="rId5"/>
              </a:rPr>
              <a:t>HTML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</a:t>
            </a:r>
            <a:r>
              <a:rPr lang="en-US" sz="2000" dirty="0">
                <a:hlinkClick r:id="rId6"/>
              </a:rPr>
              <a:t>CSS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CA" dirty="0"/>
              <a:t>46b6ed9e2209248c56327b99510e53c9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534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93" y="367676"/>
            <a:ext cx="10982605" cy="970450"/>
          </a:xfrm>
        </p:spPr>
        <p:txBody>
          <a:bodyPr/>
          <a:lstStyle/>
          <a:p>
            <a:r>
              <a:rPr lang="en-US" dirty="0"/>
              <a:t>Overview / 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98F01-8155-5945-9F62-B76D66AF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807778"/>
            <a:ext cx="10554574" cy="488731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UAlberta</a:t>
            </a:r>
            <a:r>
              <a:rPr lang="en-US" sz="2400" dirty="0"/>
              <a:t> Alumni 2017 &amp; 2021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Work @ Intuit</a:t>
            </a:r>
          </a:p>
          <a:p>
            <a:pPr marL="0" indent="0">
              <a:buNone/>
            </a:pPr>
            <a:r>
              <a:rPr lang="en-US" sz="2400" dirty="0"/>
              <a:t>QuickBooks Canada </a:t>
            </a:r>
            <a:r>
              <a:rPr lang="en-US" sz="1600" dirty="0"/>
              <a:t>(Full Stack Dev.)</a:t>
            </a:r>
          </a:p>
          <a:p>
            <a:pPr marL="0" indent="0">
              <a:buNone/>
            </a:pPr>
            <a:r>
              <a:rPr lang="en-US" sz="2400" dirty="0"/>
              <a:t>Intuit Globalization Platform </a:t>
            </a:r>
            <a:r>
              <a:rPr lang="en-US" sz="1600" dirty="0"/>
              <a:t>(Backend Dev.)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dirty="0" err="1"/>
              <a:t>Javascript</a:t>
            </a:r>
            <a:r>
              <a:rPr lang="en-US" sz="1600" dirty="0"/>
              <a:t>, Java, Python, React, </a:t>
            </a:r>
            <a:r>
              <a:rPr lang="en-US" sz="1600" dirty="0" err="1"/>
              <a:t>GraphQL</a:t>
            </a:r>
            <a:r>
              <a:rPr lang="en-US" sz="1600" dirty="0"/>
              <a:t>, MongoDB, SQL, AWS, Splunk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 </a:t>
            </a:r>
          </a:p>
          <a:p>
            <a:pPr marL="0" indent="0">
              <a:buNone/>
            </a:pPr>
            <a:r>
              <a:rPr lang="en-US" sz="2400" dirty="0"/>
              <a:t>Tech. Interests</a:t>
            </a:r>
          </a:p>
          <a:p>
            <a:pPr marL="0" indent="0">
              <a:buNone/>
            </a:pPr>
            <a:r>
              <a:rPr lang="en-US" sz="1900" dirty="0"/>
              <a:t>   </a:t>
            </a:r>
            <a:r>
              <a:rPr lang="en-US" sz="1600" dirty="0"/>
              <a:t>Information Systems, Data Analytics, Data Visualization, Static Analysis Tooling</a:t>
            </a:r>
            <a:endParaRPr lang="en-US" sz="19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1F559-B2BE-4141-9B0C-2E27E34D2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5" t="17411" b="19955"/>
          <a:stretch/>
        </p:blipFill>
        <p:spPr>
          <a:xfrm>
            <a:off x="2044930" y="2734887"/>
            <a:ext cx="1596043" cy="540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C0DCD7-3154-CC47-A41D-2F05C5FCB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249" y="1736644"/>
            <a:ext cx="1307997" cy="1538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023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4" y="367676"/>
            <a:ext cx="10961584" cy="970450"/>
          </a:xfrm>
        </p:spPr>
        <p:txBody>
          <a:bodyPr/>
          <a:lstStyle/>
          <a:p>
            <a:r>
              <a:rPr lang="en-US" dirty="0"/>
              <a:t>Overview / React Companies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0868E2-9BB5-5546-B9AB-438FF8D17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830" y="1705641"/>
            <a:ext cx="8971280" cy="47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5149A6-6DB8-FD4E-A83D-855044821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5" t="17411" b="19955"/>
          <a:stretch/>
        </p:blipFill>
        <p:spPr>
          <a:xfrm>
            <a:off x="581890" y="5835535"/>
            <a:ext cx="2014426" cy="68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74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4" y="367676"/>
            <a:ext cx="10961584" cy="970450"/>
          </a:xfrm>
        </p:spPr>
        <p:txBody>
          <a:bodyPr/>
          <a:lstStyle/>
          <a:p>
            <a:r>
              <a:rPr lang="en-US" dirty="0"/>
              <a:t>Overview / About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98F01-8155-5945-9F62-B76D66AF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807779"/>
            <a:ext cx="10554574" cy="468254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What Is React</a:t>
            </a:r>
          </a:p>
          <a:p>
            <a:pPr marL="0" indent="0">
              <a:buNone/>
            </a:pPr>
            <a:r>
              <a:rPr lang="en-US" sz="2000" dirty="0"/>
              <a:t>    Front End Web App</a:t>
            </a:r>
          </a:p>
          <a:p>
            <a:pPr marL="0" indent="0">
              <a:buNone/>
            </a:pPr>
            <a:r>
              <a:rPr lang="en-US" sz="2000" dirty="0"/>
              <a:t>    Declarative</a:t>
            </a:r>
          </a:p>
          <a:p>
            <a:pPr marL="0" indent="0">
              <a:buNone/>
            </a:pPr>
            <a:r>
              <a:rPr lang="en-US" sz="2000" dirty="0"/>
              <a:t>    Component Based</a:t>
            </a:r>
          </a:p>
          <a:p>
            <a:pPr marL="0" indent="0">
              <a:buNone/>
            </a:pPr>
            <a:r>
              <a:rPr lang="en-US" sz="2000" dirty="0"/>
              <a:t>    FOSS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Why React? </a:t>
            </a:r>
            <a:r>
              <a:rPr lang="en-US" sz="2000" dirty="0">
                <a:hlinkClick r:id="rId2"/>
              </a:rPr>
              <a:t>[1]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Most popular frontend web library – for good reasons.</a:t>
            </a:r>
          </a:p>
          <a:p>
            <a:pPr marL="0" indent="0">
              <a:buNone/>
            </a:pPr>
            <a:r>
              <a:rPr lang="en-US" sz="2000" dirty="0"/>
              <a:t>    Many Employers Use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5ADA6-6C8D-EE46-8A78-9E4A9B55D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496" y="1807779"/>
            <a:ext cx="3326130" cy="27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06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015F-D77A-9D49-B248-6AE15A45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A7A3B-7EC7-DF4C-8DD6-A6311AA60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 the development environment and the git repo.</a:t>
            </a:r>
          </a:p>
        </p:txBody>
      </p:sp>
    </p:spTree>
    <p:extLst>
      <p:ext uri="{BB962C8B-B14F-4D97-AF65-F5344CB8AC3E}">
        <p14:creationId xmlns:p14="http://schemas.microsoft.com/office/powerpoint/2010/main" val="3267312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4" y="367676"/>
            <a:ext cx="10961584" cy="970450"/>
          </a:xfrm>
        </p:spPr>
        <p:txBody>
          <a:bodyPr/>
          <a:lstStyle/>
          <a:p>
            <a:r>
              <a:rPr lang="en-US" dirty="0"/>
              <a:t>Setup / The React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98F01-8155-5945-9F62-B76D66AF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807779"/>
            <a:ext cx="10554574" cy="4950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Web Browsers</a:t>
            </a:r>
          </a:p>
          <a:p>
            <a:pPr marL="0" indent="0">
              <a:buNone/>
            </a:pPr>
            <a:r>
              <a:rPr lang="en-US" sz="2000" dirty="0"/>
              <a:t>     Downloads JavaScript, HTML, CSS and renders interactive pages.</a:t>
            </a:r>
          </a:p>
          <a:p>
            <a:pPr marL="0" indent="0">
              <a:buNone/>
            </a:pPr>
            <a:r>
              <a:rPr lang="en-US" sz="2000" dirty="0"/>
              <a:t>     React Is Just A Big JavaScript File</a:t>
            </a:r>
          </a:p>
          <a:p>
            <a:pPr marL="0" indent="0">
              <a:buNone/>
            </a:pPr>
            <a:r>
              <a:rPr lang="en-US" sz="2000" dirty="0"/>
              <a:t>     Your web app. is a bundle of the three.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Building The Bundle</a:t>
            </a:r>
          </a:p>
          <a:p>
            <a:pPr marL="0" indent="0">
              <a:buNone/>
            </a:pPr>
            <a:r>
              <a:rPr lang="en-US" sz="2000" dirty="0"/>
              <a:t>     NodeJS – Running JavaScript outside the browser.</a:t>
            </a:r>
          </a:p>
          <a:p>
            <a:pPr marL="0" indent="0">
              <a:buNone/>
            </a:pPr>
            <a:r>
              <a:rPr lang="en-US" sz="2000" dirty="0"/>
              <a:t>     </a:t>
            </a:r>
            <a:r>
              <a:rPr lang="en-US" sz="2000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create-react-app</a:t>
            </a:r>
            <a:r>
              <a:rPr lang="en-US" sz="2000" dirty="0"/>
              <a:t> – A quick start package for building your web. app bundle.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Detail:  Node &amp;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create-react-app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handle a lot of configurations and development management for us. This’ll generate a lot of helpful scripts and services that’ll let us host our web app locally for the time being.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32273-CAD8-394B-B888-8D9BEB011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088" y="2663305"/>
            <a:ext cx="32893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80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Setup / Install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98F01-8155-5945-9F62-B76D66AF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17" y="2007476"/>
            <a:ext cx="5525976" cy="47611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Installers For Each OS: </a:t>
            </a:r>
            <a:r>
              <a:rPr lang="en-US" sz="2000" dirty="0">
                <a:hlinkClick r:id="rId2"/>
              </a:rPr>
              <a:t>https://nodejs.org/en/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Commands we’ll use:</a:t>
            </a:r>
          </a:p>
          <a:p>
            <a:pPr marL="0" indent="0">
              <a:buNone/>
            </a:pPr>
            <a:r>
              <a:rPr lang="en-US" sz="2000" dirty="0"/>
              <a:t>    </a:t>
            </a:r>
            <a:r>
              <a:rPr lang="en-US" sz="2000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node</a:t>
            </a:r>
            <a:r>
              <a:rPr lang="en-US" sz="2000" dirty="0"/>
              <a:t> – Like </a:t>
            </a:r>
            <a:r>
              <a:rPr lang="en-US" sz="2000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python</a:t>
            </a:r>
            <a:r>
              <a:rPr lang="en-US" sz="2000" dirty="0"/>
              <a:t> or </a:t>
            </a:r>
            <a:r>
              <a:rPr lang="en-US" sz="2000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python3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</a:t>
            </a:r>
            <a:r>
              <a:rPr lang="en-US" sz="2000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yarn</a:t>
            </a:r>
            <a:r>
              <a:rPr lang="en-US" sz="2000" dirty="0"/>
              <a:t> – A package manager like pip </a:t>
            </a:r>
          </a:p>
          <a:p>
            <a:pPr marL="0" indent="0">
              <a:buNone/>
            </a:pPr>
            <a:r>
              <a:rPr lang="en-US" sz="2000" dirty="0"/>
              <a:t>    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Npm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&amp; yarn will help us install packages from the internet automatically. They do the same thing in slightly different ways. I prefer yarn so we’ll use one to install the other.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8CBE354-9930-214D-9046-53B505F6C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859" y="1318173"/>
            <a:ext cx="5525976" cy="5539827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pic>
        <p:nvPicPr>
          <p:cNvPr id="3074" name="Picture 2" descr="Node.js Logo png transparent">
            <a:extLst>
              <a:ext uri="{FF2B5EF4-FFF2-40B4-BE49-F238E27FC236}">
                <a16:creationId xmlns:a16="http://schemas.microsoft.com/office/drawing/2014/main" id="{D96587C3-6271-D64A-A9AD-1510012FC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981" y="1918138"/>
            <a:ext cx="1745673" cy="107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168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146FAC-93C7-0B4A-8717-AB77189C6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95" y="1263307"/>
            <a:ext cx="10871200" cy="527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26277-3833-A243-A313-542B5A3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Setup / Clone The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98F01-8155-5945-9F62-B76D66AF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023" y="5755331"/>
            <a:ext cx="5525976" cy="97045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The repo was made via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create-react-app.</a:t>
            </a:r>
          </a:p>
        </p:txBody>
      </p:sp>
    </p:spTree>
    <p:extLst>
      <p:ext uri="{BB962C8B-B14F-4D97-AF65-F5344CB8AC3E}">
        <p14:creationId xmlns:p14="http://schemas.microsoft.com/office/powerpoint/2010/main" val="121348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{F48AA92C-091A-D449-84EB-BC1B649DAEC4}tf10001121_mac</Template>
  <TotalTime>4918</TotalTime>
  <Words>791</Words>
  <Application>Microsoft Macintosh PowerPoint</Application>
  <PresentationFormat>Widescreen</PresentationFormat>
  <Paragraphs>132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Anonymice Powerline</vt:lpstr>
      <vt:lpstr>Calibri</vt:lpstr>
      <vt:lpstr>Century Gothic</vt:lpstr>
      <vt:lpstr>Wingdings 2</vt:lpstr>
      <vt:lpstr>Quotable</vt:lpstr>
      <vt:lpstr>Web Applications  with React</vt:lpstr>
      <vt:lpstr>Takeaways</vt:lpstr>
      <vt:lpstr>Overview / About Me</vt:lpstr>
      <vt:lpstr>Overview / React Companies</vt:lpstr>
      <vt:lpstr>Overview / About React</vt:lpstr>
      <vt:lpstr>Setup</vt:lpstr>
      <vt:lpstr>Setup / The React Environment</vt:lpstr>
      <vt:lpstr>Setup / Install Node</vt:lpstr>
      <vt:lpstr>Setup / Clone The Repo</vt:lpstr>
      <vt:lpstr>Into To React!</vt:lpstr>
      <vt:lpstr>Project / Overview</vt:lpstr>
      <vt:lpstr>Project / The Plan</vt:lpstr>
      <vt:lpstr>React / Components</vt:lpstr>
      <vt:lpstr>React / Components –  The User View</vt:lpstr>
      <vt:lpstr>React / Components – The Implementation</vt:lpstr>
      <vt:lpstr>React / Components – The Rendered View</vt:lpstr>
      <vt:lpstr>Live / Prototype Our App Layout</vt:lpstr>
      <vt:lpstr>The Folder Structure</vt:lpstr>
      <vt:lpstr>React / The Entire process</vt:lpstr>
      <vt:lpstr>Library / Component Libraries</vt:lpstr>
      <vt:lpstr>Live / Refine Our App Layout</vt:lpstr>
      <vt:lpstr>React / Hooks</vt:lpstr>
      <vt:lpstr>React / Hooks - Code</vt:lpstr>
      <vt:lpstr>React / Hooks - Code</vt:lpstr>
      <vt:lpstr>Live / Add Interactions &amp; Integrations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Zhou, Daniel</dc:creator>
  <cp:lastModifiedBy>Shouyang Zhou</cp:lastModifiedBy>
  <cp:revision>33</cp:revision>
  <dcterms:created xsi:type="dcterms:W3CDTF">2022-01-11T00:09:14Z</dcterms:created>
  <dcterms:modified xsi:type="dcterms:W3CDTF">2022-01-15T04:24:25Z</dcterms:modified>
</cp:coreProperties>
</file>